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6" r:id="rId4"/>
    <p:sldId id="258" r:id="rId5"/>
    <p:sldId id="283" r:id="rId6"/>
    <p:sldId id="259" r:id="rId7"/>
    <p:sldId id="266" r:id="rId8"/>
    <p:sldId id="261" r:id="rId9"/>
    <p:sldId id="262" r:id="rId10"/>
    <p:sldId id="267" r:id="rId11"/>
    <p:sldId id="263" r:id="rId12"/>
    <p:sldId id="264" r:id="rId13"/>
    <p:sldId id="269" r:id="rId14"/>
    <p:sldId id="284" r:id="rId15"/>
    <p:sldId id="265" r:id="rId16"/>
    <p:sldId id="270" r:id="rId17"/>
    <p:sldId id="271" r:id="rId18"/>
    <p:sldId id="272" r:id="rId19"/>
    <p:sldId id="273" r:id="rId20"/>
    <p:sldId id="280" r:id="rId21"/>
    <p:sldId id="281" r:id="rId22"/>
    <p:sldId id="274" r:id="rId23"/>
    <p:sldId id="276" r:id="rId24"/>
    <p:sldId id="277" r:id="rId25"/>
    <p:sldId id="279" r:id="rId26"/>
    <p:sldId id="285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>
      <p:cViewPr>
        <p:scale>
          <a:sx n="100" d="100"/>
          <a:sy n="100" d="100"/>
        </p:scale>
        <p:origin x="-126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D9912-0754-40AC-AE9C-53B5AC2F9E9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3CFF5-80C2-4339-82D0-1449EE23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8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42.jpeg"/><Relationship Id="rId5" Type="http://schemas.openxmlformats.org/officeDocument/2006/relationships/image" Target="../media/image38.jpe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5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microsoft.com/office/2007/relationships/hdphoto" Target="../media/hdphoto17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2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8.wdp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microsoft.com/office/2007/relationships/hdphoto" Target="../media/hdphoto21.wdp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jpeg"/><Relationship Id="rId7" Type="http://schemas.microsoft.com/office/2007/relationships/hdphoto" Target="../media/hdphoto25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microsoft.com/office/2007/relationships/hdphoto" Target="../media/hdphoto24.wdp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Celebration of a Life Well-Lived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231710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Arthur </a:t>
            </a:r>
            <a:r>
              <a:rPr lang="en-US" sz="4000" dirty="0" smtClean="0">
                <a:solidFill>
                  <a:prstClr val="black"/>
                </a:solidFill>
                <a:ea typeface="+mj-ea"/>
                <a:cs typeface="+mj-cs"/>
              </a:rPr>
              <a:t>Allen 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Gaskins</a:t>
            </a:r>
            <a:b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800" dirty="0">
                <a:solidFill>
                  <a:prstClr val="black"/>
                </a:solidFill>
                <a:ea typeface="+mj-ea"/>
                <a:cs typeface="+mj-cs"/>
              </a:rPr>
              <a:t>8/29/1918 – </a:t>
            </a:r>
            <a:r>
              <a:rPr lang="en-US" sz="2800" dirty="0" smtClean="0">
                <a:solidFill>
                  <a:prstClr val="black"/>
                </a:solidFill>
                <a:ea typeface="+mj-ea"/>
                <a:cs typeface="+mj-cs"/>
              </a:rPr>
              <a:t>6/17/2018</a:t>
            </a:r>
          </a:p>
          <a:p>
            <a:r>
              <a:rPr lang="en-US" sz="2800" dirty="0" smtClean="0">
                <a:solidFill>
                  <a:prstClr val="black"/>
                </a:solidFill>
                <a:ea typeface="+mj-ea"/>
                <a:cs typeface="+mj-cs"/>
              </a:rPr>
              <a:t>Veterans Memorial Building Years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0"/>
            <a:ext cx="5029200" cy="334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\user\Pictures\VMB\Art\Celebration of Life\VETERANS MEMORIAL BUILDING\DSC02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3859918" cy="25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User\user\Pictures\VMB\Art\Celebration of Life\VETERANS MEMORIAL BUILDING\DSC023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859916" cy="25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VMB Logo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7600" y="3505200"/>
            <a:ext cx="1985730" cy="950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4724400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Corned beef and cabbage dinner fundraiser for the Veterans Memorial Building  </a:t>
            </a:r>
          </a:p>
          <a:p>
            <a:pPr algn="ctr"/>
            <a:r>
              <a:rPr lang="en-US" dirty="0" smtClean="0"/>
              <a:t>One of Art’s responsibilities was to lead the Pledge of Allegiance </a:t>
            </a:r>
            <a:endParaRPr lang="en-US" dirty="0"/>
          </a:p>
        </p:txBody>
      </p:sp>
      <p:pic>
        <p:nvPicPr>
          <p:cNvPr id="3074" name="Picture 2" descr="E:\User\user\Pictures\VMB\Art\Celebration of Life\VETERANS MEMORIAL BUILDING\poppa pled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B Log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2937301"/>
            <a:ext cx="1812015" cy="838213"/>
          </a:xfrm>
          <a:prstGeom prst="rect">
            <a:avLst/>
          </a:prstGeom>
        </p:spPr>
      </p:pic>
      <p:pic>
        <p:nvPicPr>
          <p:cNvPr id="3076" name="Picture 4" descr="E:\User\user\Pictures\VMB\Art\Celebration of Life\VETERANS MEMORIAL BUILDING\P1170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75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User\user\Pictures\VMB\Art\sandee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52400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9941" y="4114799"/>
            <a:ext cx="2512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Veterans Day (weekend) Open House Museum at the Veterans Memorial Building</a:t>
            </a:r>
            <a:endParaRPr lang="en-US" dirty="0"/>
          </a:p>
        </p:txBody>
      </p:sp>
      <p:pic>
        <p:nvPicPr>
          <p:cNvPr id="1027" name="Picture 3" descr="E:\User\user\Pictures\VMB\Art\Celebration of Life\VETERANS MEMORIAL BUILDING\P11703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13" y="3901441"/>
            <a:ext cx="3527687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User\user\Pictures\VMB\Art\Art Gaskins Mar 2016\Art Gaskin Jun 2018\P11000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90144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User\user\Pictures\VMB\Art\Art Gaskins Mar 2016\Art Gaskin Jun 2018\P11000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04" y="142874"/>
            <a:ext cx="3537585" cy="265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User\user\Pictures\VMB\Art\Celebration of Life\VETERANS MEMORIAL BUILDING\photo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245872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00500" y="2937301"/>
            <a:ext cx="4886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stellar" panose="020A0402060406010301" pitchFamily="18" charset="0"/>
              </a:rPr>
              <a:t>Veteran’s day weekend open house museum</a:t>
            </a:r>
            <a:endParaRPr lang="en-US" sz="2400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ser\user\Pictures\VMB\Art\Celebration of Life\VETERANS MEMORIAL BUILDING\P115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3" y="15240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User\user\Pictures\VMB\Art\Celebration of Life\VETERANS MEMORIAL BUILDING\P1190109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14" y="152400"/>
            <a:ext cx="245608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User\user\Pictures\VMB\Art\Celebration of Life\VETERANS MEMORIAL BUILDING\P1190111 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69" y="3886200"/>
            <a:ext cx="4252756" cy="280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013" y="3262015"/>
            <a:ext cx="488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stellar" panose="020A0402060406010301" pitchFamily="18" charset="0"/>
              </a:rPr>
              <a:t>SWEARING-IN CEREMONY</a:t>
            </a:r>
            <a:endParaRPr lang="en-US" sz="2400" b="1" dirty="0">
              <a:latin typeface="Castellar" panose="020A0402060406010301" pitchFamily="18" charset="0"/>
            </a:endParaRPr>
          </a:p>
        </p:txBody>
      </p:sp>
      <p:pic>
        <p:nvPicPr>
          <p:cNvPr id="8" name="Picture 7" descr="VMB Logo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58000" y="3017943"/>
            <a:ext cx="1217077" cy="609601"/>
          </a:xfrm>
          <a:prstGeom prst="rect">
            <a:avLst/>
          </a:prstGeom>
        </p:spPr>
      </p:pic>
      <p:pic>
        <p:nvPicPr>
          <p:cNvPr id="5122" name="Picture 2" descr="E:\User\user\Documents\Dennis G 2 Jun 2016\SWEARING-IN 2016 (27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2" y="3886200"/>
            <a:ext cx="4352677" cy="280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User\user\Documents\Dennis G 2 Jun 2016\SWEARING-IN 2016 (257) goo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95" y="131440"/>
            <a:ext cx="2635782" cy="29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3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E:\User\user\Pictures\VMB\Art\Celebration of Life\VETERANS MEMORIAL BUILDING\IMG_2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57" y="3527200"/>
            <a:ext cx="4193924" cy="31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User\user\Pictures\VMB\Art\Celebration of Life\AWARDS\IMG_2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581400"/>
            <a:ext cx="3489960" cy="26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User\user\Pictures\VMB\Art\Celebration of Life\VETERANS MEMORIAL BUILDING\ART GASKINS VOLUNTEERS AS A VMB DOC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75"/>
            <a:ext cx="1828800" cy="317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User\user\Pictures\VMB\Art\Art Gaskins Mar 2016\Art Gaskin Jun 2018\P11006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15092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User\user\Pictures\VMB\Art\Art Gaskins Mar 2016\Art Gaskin Jun 2018\P11006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57" y="224217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09800" y="323115"/>
            <a:ext cx="236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 only did Art create the Docent Program at the VMB, but he ran it and scheduled it (with a little help from Lee and Lynne).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75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\user\Pictures\VMB\Art\Celebration of Life\VETERANS MEMORIAL BUILDING\Pop's Texas Baked Beans126 g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71800"/>
            <a:ext cx="5553075" cy="35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User\user\Pictures\VMB\army-navy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5" y="685800"/>
            <a:ext cx="274881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User\user\Pictures\VMB\Art\Celebration of Life\P1140408 be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8650"/>
            <a:ext cx="20281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762000"/>
            <a:ext cx="220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Of course, anyone who has been to the VMB for Army-Navy games knows the best beans ever- Art’s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1870" y="2971800"/>
            <a:ext cx="5590005" cy="3522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3048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E:\User\user\Pictures\VMB\Art\Celebration of Life\VETERANS MEMORIAL BUILDING\MOH PETRY WITH WWII ART GASKINS (3)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271283" cy="245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User\user\Pictures\VMB\Art\Celebration of Life\VETERANS MEMORIAL BUILDING\WW II ART GASKINS PRESENTED MOH LEROY PETRY CHALLENGE CO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49" y="457200"/>
            <a:ext cx="2745943" cy="50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2400" y="5715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Hung out with Medal of Honor Recipients</a:t>
            </a:r>
          </a:p>
          <a:p>
            <a:endParaRPr lang="en-US" dirty="0"/>
          </a:p>
        </p:txBody>
      </p:sp>
      <p:pic>
        <p:nvPicPr>
          <p:cNvPr id="7173" name="Picture 5" descr="E:\User\user\Pictures\VMB\Art\Celebration of Life\VETERANS MEMORIAL BUILDING\thumbnail_IMG_125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84" y="3048000"/>
            <a:ext cx="2544703" cy="190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User\user\Pictures\VMB\Art\Celebration of Life\VETERANS MEMORIAL BUILDING\thumbnail_IMG_125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59" y="1219201"/>
            <a:ext cx="2339141" cy="17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2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User\user\Pictures\VMB\Art\Celebration of Life\VETERANS MEMORIAL BUILDING\P1130121 - Copy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9466"/>
            <a:ext cx="4866286" cy="32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User\user\Pictures\VMB\Art\Celebration of Life\VETERANS MEMORIAL BUILDING\20151111_103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4790"/>
            <a:ext cx="4047744" cy="24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User\user\Pictures\VMB\Art\Celebration of Life\VETERANS MEMORIAL BUILDING\P1170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63" y="299466"/>
            <a:ext cx="3412537" cy="255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3124200"/>
            <a:ext cx="35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VETERAN’S DAY CEREMONY AT </a:t>
            </a:r>
          </a:p>
          <a:p>
            <a:pPr algn="ctr"/>
            <a:r>
              <a:rPr lang="en-US" dirty="0" smtClean="0"/>
              <a:t>SAN RAMON VALLEY HIGH SCHOOL</a:t>
            </a:r>
            <a:endParaRPr lang="en-US" dirty="0"/>
          </a:p>
        </p:txBody>
      </p:sp>
      <p:pic>
        <p:nvPicPr>
          <p:cNvPr id="9222" name="Picture 6" descr="E:\User\user\Pictures\VMB\Art\Celebration of Life\VETERANS MEMORIAL BUILDING\20151111_103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16" y="4034790"/>
            <a:ext cx="4325451" cy="24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\user\Pictures\VMB\Art\Celebration of Life\COMMUNITY\With James Quest the Air Force Historian he worked with on the History of Camp BealeBeale A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5942"/>
            <a:ext cx="3252537" cy="18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User\user\Pictures\VMB\Art\Celebration of Life\VETERANS MEMORIAL BUILDING\P1080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76200"/>
            <a:ext cx="3202152" cy="24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User\user\Pictures\VMB\Art\Celebration of Life\AWARDS\POPPA-VA-Award 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720" y="112986"/>
            <a:ext cx="3048000" cy="23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:\User\user\Pictures\VMB\Art\sandee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332746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User\user\Pictures\VMB\Art\Art Gaskins Mar 2016\Art Gaskin Jun 2018\P116051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32746"/>
            <a:ext cx="3360920" cy="24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User\user\Pictures\VMB\Art\Celebration of Life\VETERANS MEMORIAL BUILDING\P11605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30460"/>
            <a:ext cx="2524125" cy="189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User\user\Pictures\VMB\Art\Celebration of Life\VETERANS ORGANIZATIONS\100_21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66" y="2333391"/>
            <a:ext cx="2678507" cy="20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User\user\Pictures\VMB\Art\Celebration of Life\VETERANS ORGANIZATIONS\DSC_428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7813"/>
            <a:ext cx="2819400" cy="18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4737" y="2813909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Art had a way of making us all feel special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16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User\user\Pictures\VMB\Art\Celebration of Life\COMMUNITY\4th of July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1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User\user\Pictures\VMB\Art\Celebration of Life\COMMUNITY\4th of July Parade 2010 in Jeremy Orvik's replica WW II motorcycle and side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00" y="3733801"/>
            <a:ext cx="3700621" cy="277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User\user\Pictures\VMB\Art\Celebration of Life\COMMUNITY\4TH_03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1"/>
            <a:ext cx="2237490" cy="336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User\user\Pictures\VMB\Art\Celebration of Life\COMMUNITY\Are Vette Parade 2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443076"/>
            <a:ext cx="3124201" cy="20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E:\User\user\Pictures\VMB\Art\Celebration of Life\COMMUNITY\DSC_43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6" y="2003138"/>
            <a:ext cx="1600200" cy="240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283845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399" y="642533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6400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en-US" sz="1200" dirty="0"/>
              <a:t>in Jeremy </a:t>
            </a:r>
            <a:r>
              <a:rPr lang="en-US" sz="1200" dirty="0" err="1"/>
              <a:t>Orvik's</a:t>
            </a:r>
            <a:r>
              <a:rPr lang="en-US" sz="1200" dirty="0"/>
              <a:t> replica WW II motorcycle and sidecar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3276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DANVILLE’S </a:t>
            </a:r>
          </a:p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4</a:t>
            </a:r>
            <a:r>
              <a:rPr lang="en-US" b="1" baseline="30000" dirty="0" smtClean="0">
                <a:latin typeface="Castellar" panose="020A0402060406010301" pitchFamily="18" charset="0"/>
              </a:rPr>
              <a:t>TH</a:t>
            </a:r>
            <a:r>
              <a:rPr lang="en-US" b="1" dirty="0" smtClean="0">
                <a:latin typeface="Castellar" panose="020A0402060406010301" pitchFamily="18" charset="0"/>
              </a:rPr>
              <a:t> OF JULY PARADE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11272" name="Picture 8" descr="E:\User\user\Pictures\VMB\Art\Celebration of Life\COMMUNITY\IMG_14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4" y="81156"/>
            <a:ext cx="2340864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37956" y="17526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User\user\Pictures\VMB\Art\Celebration of Life\AWARDS\P1010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6606"/>
            <a:ext cx="4079993" cy="30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User\user\Pictures\VMB\Art\Celebration of Life\AWARDS\PoppaDecorat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67" y="3886200"/>
            <a:ext cx="371475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67" y="3347545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Town of Danville WW II Veteran Tribute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176" y="4742022"/>
            <a:ext cx="2198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Town of Danville </a:t>
            </a:r>
          </a:p>
          <a:p>
            <a:pPr algn="ctr"/>
            <a:r>
              <a:rPr lang="en-US" sz="1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Special Recognition 2007</a:t>
            </a:r>
            <a:endParaRPr lang="en-US" sz="16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3395" y="4495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Viet Nam Veterans of Diablo Valley </a:t>
            </a:r>
          </a:p>
          <a:p>
            <a:pPr algn="ctr"/>
            <a:r>
              <a:rPr lang="en-US" sz="1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“Veteran of the Year”</a:t>
            </a:r>
            <a:endParaRPr lang="en-US" sz="16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1026" name="Picture 2" descr="E:\User\user\Pictures\VMB\Art\Celebration of Life\COMMUNITY\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49" y="216606"/>
            <a:ext cx="4096851" cy="30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User\user\Pictures\VMB\Art\Celebration of Life\TEACHING MOMENTS\Gaskin VMB webs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594475" cy="439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1" y="5181600"/>
            <a:ext cx="6594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 Always ready to teach, mentor, help out</a:t>
            </a:r>
            <a:endParaRPr lang="en-US" sz="3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3" name="10 - Still a Soldi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86" y="162732"/>
            <a:ext cx="3648559" cy="273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User\user\Pictures\VMB\Art\Celebration of Life\VETERANS MEMORIAL BUILDING\WWII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2591661" cy="36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0827" y="2832963"/>
            <a:ext cx="3429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Veterans Memorial Building </a:t>
            </a:r>
          </a:p>
          <a:p>
            <a:pPr algn="ctr"/>
            <a:r>
              <a:rPr lang="en-US" sz="1500" b="1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WW II Veteran Tribute in 2014</a:t>
            </a:r>
            <a:endParaRPr lang="en-US" sz="1500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7" name="Picture 5" descr="E:\User\user\Pictures\VMB\Art\Celebration of Life\VETERANS MEMORIAL BUILDING\PRESENTATION OF THE ART GASKINS DOCENT OF THE YEAR AWARD WITH VMB CHAI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90342"/>
            <a:ext cx="3960813" cy="24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38475" y="309194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Art was also was the primary docent and greeter for years.  A perpetual plaque was created to honor him.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2246" y="6211669"/>
            <a:ext cx="434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 was the first </a:t>
            </a:r>
            <a:r>
              <a:rPr lang="en-US" dirty="0" err="1" smtClean="0"/>
              <a:t>receipriant</a:t>
            </a:r>
            <a:r>
              <a:rPr lang="en-US" dirty="0" smtClean="0"/>
              <a:t> of the Arthur A. Gaskins “Docent of the Year” award in 2015.</a:t>
            </a:r>
            <a:endParaRPr lang="en-US" dirty="0"/>
          </a:p>
        </p:txBody>
      </p:sp>
      <p:pic>
        <p:nvPicPr>
          <p:cNvPr id="2050" name="Picture 2" descr="E:\User\user\Pictures\VMB\Art\Celebration of Life\VETERANS MEMORIAL BUILDING\plaque go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2" y="126604"/>
            <a:ext cx="2832608" cy="35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4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4" y="152400"/>
            <a:ext cx="7461504" cy="55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400" y="57485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Art’s treasures- VFW hat, </a:t>
            </a:r>
            <a:r>
              <a:rPr lang="en-US" dirty="0"/>
              <a:t>challenge </a:t>
            </a:r>
            <a:r>
              <a:rPr lang="en-US" dirty="0" smtClean="0"/>
              <a:t>coins, </a:t>
            </a:r>
          </a:p>
          <a:p>
            <a:r>
              <a:rPr lang="en-US" dirty="0" smtClean="0"/>
              <a:t>his </a:t>
            </a:r>
            <a:r>
              <a:rPr lang="en-US" dirty="0"/>
              <a:t>dog tag in </a:t>
            </a:r>
            <a:r>
              <a:rPr lang="en-US" dirty="0" smtClean="0"/>
              <a:t>front and quilt in background</a:t>
            </a:r>
            <a:endParaRPr lang="en-US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86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User\user\Pictures\VMB\Art\Celebration of Life\COMMUNITY\P1160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6261"/>
            <a:ext cx="3462149" cy="259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User\user\Pictures\VMB\Art\Celebration of Life\COMMUNITY\P1110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12940"/>
            <a:ext cx="3669224" cy="27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266429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odoni MT Condensed" panose="02070606080606020203" pitchFamily="18" charset="0"/>
              </a:rPr>
              <a:t>Danville’s 9-11 Ceremony at Oak Hill Park</a:t>
            </a:r>
            <a:endParaRPr lang="en-US" sz="3600" dirty="0">
              <a:latin typeface="Bodoni MT Condensed" panose="02070606080606020203" pitchFamily="18" charset="0"/>
            </a:endParaRPr>
          </a:p>
        </p:txBody>
      </p:sp>
      <p:pic>
        <p:nvPicPr>
          <p:cNvPr id="3074" name="Picture 2" descr="E:\User\user\Pictures\sandee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0012"/>
            <a:ext cx="3461276" cy="25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User\user\Pictures\VMB\Art\Celebration of Life\COMMUNITY\P1160699 go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25" y="152399"/>
            <a:ext cx="1820343" cy="24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User\user\Documents\Dennis G 2 Jun 2016\P11103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56768"/>
            <a:ext cx="3638550" cy="27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6125137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odoni MT Condensed" panose="02070606080606020203" pitchFamily="18" charset="0"/>
              </a:rPr>
              <a:t>VNVDV Memorial Day Ceremony at Oak Hill Park</a:t>
            </a:r>
            <a:endParaRPr lang="en-US" sz="3600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\user\Pictures\VMB\Art\Celebration of Life\VISITS TO MEMORIALS &amp; REUNIONS\13th Armored Division reunion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0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User\user\Pictures\VMB\Art\Celebration of Life\VISITS TO MEMORIALS &amp; REUNIONS\2015 meeting with Bob Dole at WW II memorial with granddaughter Jennif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649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7800" y="6034872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Meeting Bob </a:t>
            </a:r>
            <a:r>
              <a:rPr lang="en-US" sz="1600" dirty="0"/>
              <a:t>Dole at WW II </a:t>
            </a:r>
            <a:r>
              <a:rPr lang="en-US" sz="1600" dirty="0" smtClean="0"/>
              <a:t>Memorial </a:t>
            </a:r>
            <a:r>
              <a:rPr lang="en-US" sz="1600" dirty="0"/>
              <a:t>with granddaughter Jennifer</a:t>
            </a:r>
          </a:p>
        </p:txBody>
      </p:sp>
      <p:pic>
        <p:nvPicPr>
          <p:cNvPr id="2052" name="Picture 4" descr="E:\User\user\Pictures\VMB\Art\Celebration of Life\VISITS TO MEMORIALS &amp; REUNIONS\Sept 2015 WWII Memorial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86" y="236349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User\user\Pictures\VMB\Art\Celebration of Life\VISITS TO MEMORIALS &amp; REUNIONS\Saluting the Color Guard at the WW II Memorial 2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788"/>
            <a:ext cx="4381386" cy="29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6279594"/>
            <a:ext cx="3695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Saluting the Color </a:t>
            </a:r>
            <a:r>
              <a:rPr lang="en-US" sz="1600" dirty="0" smtClean="0"/>
              <a:t>Guard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932264" y="384876"/>
            <a:ext cx="27909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Armored Division Reunion and Ceremony in 2015 at the </a:t>
            </a:r>
          </a:p>
          <a:p>
            <a:pPr algn="ctr"/>
            <a:r>
              <a:rPr lang="en-US" dirty="0" smtClean="0"/>
              <a:t>WW II Memorial </a:t>
            </a:r>
          </a:p>
          <a:p>
            <a:pPr algn="ctr"/>
            <a:r>
              <a:rPr lang="en-US" dirty="0" smtClean="0"/>
              <a:t>in Washington DC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43400" y="2209800"/>
            <a:ext cx="2379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Art standing next to his home State of Texas </a:t>
            </a:r>
            <a:r>
              <a:rPr lang="en-US" dirty="0" err="1" smtClean="0"/>
              <a:t>Momument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9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User\user\Pictures\VMB\Art\Celebration of Life\VISITS TO MEMORIALS &amp; REUNIONS\PoppaUSMCVisi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" y="220851"/>
            <a:ext cx="346885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User\user\Pictures\VMB\Art\Celebration of Life\VISITS TO MEMORIALS &amp; REUNIONS\Poppatank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53" y="304800"/>
            <a:ext cx="479518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User\user\Pictures\VMB\Art\Celebration of Life\VISITS TO MEMORIALS &amp; REUNIONS\PoppaUSMCVisit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62313"/>
            <a:ext cx="3464769" cy="25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962870"/>
            <a:ext cx="3131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 visit to the National Museum of the Marine Corps</a:t>
            </a:r>
          </a:p>
          <a:p>
            <a:r>
              <a:rPr lang="en-US" dirty="0" smtClean="0"/>
              <a:t>In Washington, 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\user\Pictures\VMB\Art\Celebration of Life\COMMUNITY\ART'S 95TH BD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1"/>
            <a:ext cx="4114800" cy="405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7900" y="4487424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Birthday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4358002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Bodoni MT Poster Compressed" panose="02070706080601050204" pitchFamily="18" charset="0"/>
              </a:rPr>
              <a:t>Birthdays at Country Waffle</a:t>
            </a:r>
            <a:endParaRPr lang="en-US" sz="5400" dirty="0">
              <a:latin typeface="Bodoni MT Poster Compressed" panose="020707060806010502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1" y="228601"/>
            <a:ext cx="4294475" cy="322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9900" y="3449457"/>
            <a:ext cx="203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94</a:t>
            </a:r>
            <a:r>
              <a:rPr lang="en-US" baseline="30000" dirty="0" smtClean="0"/>
              <a:t>th</a:t>
            </a:r>
            <a:r>
              <a:rPr lang="en-US" dirty="0" smtClean="0"/>
              <a:t> Birthday 2012</a:t>
            </a:r>
            <a:endParaRPr lang="en-US" dirty="0"/>
          </a:p>
        </p:txBody>
      </p:sp>
      <p:pic>
        <p:nvPicPr>
          <p:cNvPr id="12292" name="Picture 4" descr="E:\User\user\Pictures\VMB\Art\Celebration of Life\go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1" y="4593322"/>
            <a:ext cx="2989549" cy="212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User\user\Pictures\VMB\Art\Celebration of Life\COMMUNITY\IMG_2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26016"/>
            <a:ext cx="3038475" cy="227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User\user\Pictures\VMB\Art\Celebration of Life\COMMUNITY\Arts 99th BD Photo country waff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70" y="3581400"/>
            <a:ext cx="4200274" cy="27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26807" y="639429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99</a:t>
            </a:r>
            <a:r>
              <a:rPr lang="en-US" baseline="30000" dirty="0" smtClean="0"/>
              <a:t>th</a:t>
            </a:r>
            <a:r>
              <a:rPr lang="en-US" dirty="0" smtClean="0"/>
              <a:t> Birthday 2017</a:t>
            </a:r>
            <a:endParaRPr lang="en-US" dirty="0"/>
          </a:p>
        </p:txBody>
      </p:sp>
      <p:pic>
        <p:nvPicPr>
          <p:cNvPr id="4" name="Picture 2" descr="E:\User\user\Pictures\VMB\Art\Celebration of Life\COMMUNITY\IMG_5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6" y="122360"/>
            <a:ext cx="3962113" cy="29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309394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96</a:t>
            </a:r>
            <a:r>
              <a:rPr lang="en-US" baseline="30000" dirty="0" smtClean="0"/>
              <a:t>th</a:t>
            </a:r>
            <a:r>
              <a:rPr lang="en-US" dirty="0" smtClean="0"/>
              <a:t> Birthday 2014</a:t>
            </a:r>
            <a:endParaRPr lang="en-US" dirty="0"/>
          </a:p>
        </p:txBody>
      </p:sp>
      <p:pic>
        <p:nvPicPr>
          <p:cNvPr id="2050" name="Picture 2" descr="E:\User\user\Pictures\VMB\Art\Celebration of Life\COMMUNITY\IMG_5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93" y="685800"/>
            <a:ext cx="2350151" cy="17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User\user\Pictures\VMB\Art\Art Gaskins Mar 2016\Art Gaskin Jun 2018\ART'S BIRTHDA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88" y="295645"/>
            <a:ext cx="2100763" cy="25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User\user\Pictures\VMB\Art\Celebration of Life\COMMUNITY\IMG_21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2" y="3448050"/>
            <a:ext cx="3910377" cy="29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9200" y="638083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97</a:t>
            </a:r>
            <a:r>
              <a:rPr lang="en-US" baseline="30000" dirty="0" smtClean="0"/>
              <a:t>th</a:t>
            </a:r>
            <a:r>
              <a:rPr lang="en-US" dirty="0" smtClean="0"/>
              <a:t> Birthday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17270" y="2819400"/>
            <a:ext cx="4426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odoni MT Poster Compressed" panose="02070706080601050204" pitchFamily="18" charset="0"/>
              </a:rPr>
              <a:t>Birthdays at Country Waffle</a:t>
            </a:r>
            <a:endParaRPr lang="en-US" sz="4800" dirty="0">
              <a:latin typeface="Bodoni MT Poster Compressed" panose="0207070608060105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User\user\Pictures\VMB\Art\Celebration of Life\VETERANS MEMORIAL BUILDING\P1130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791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So long, our friend. </a:t>
            </a:r>
            <a:endParaRPr lang="en-US" sz="2400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ctr"/>
            <a:r>
              <a:rPr lang="en-US" sz="2400" b="1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It has been an honor to know you.</a:t>
            </a:r>
            <a:endParaRPr lang="en-US" sz="2400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78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5320" y="838200"/>
            <a:ext cx="2163227" cy="19812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 grand entrance to Monte Vista High School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E:\User\user\Pictures\VMB\Art\Celebration of Life\TEACHING MOMENTS\MVHS Gaskins Visit 201505x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380574" cy="40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User\user\Pictures\VMB\Art\Celebration of Life\TEACHING MOMENTS\Art at school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740"/>
            <a:ext cx="4114800" cy="272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User\user\Pictures\VMB\Art\Celebration of Life\TEACHING MOMENTS\Art and Shell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85035"/>
            <a:ext cx="4055547" cy="2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2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0" y="5638800"/>
            <a:ext cx="3294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stellar" panose="020A0402060406010301" pitchFamily="18" charset="0"/>
              </a:rPr>
              <a:t>Art loved the Scouts</a:t>
            </a:r>
            <a:endParaRPr lang="en-US" sz="2800" dirty="0">
              <a:latin typeface="Castellar" panose="020A0402060406010301" pitchFamily="18" charset="0"/>
            </a:endParaRPr>
          </a:p>
        </p:txBody>
      </p:sp>
      <p:pic>
        <p:nvPicPr>
          <p:cNvPr id="8194" name="Picture 2" descr="E:\User\user\Pictures\VMB\Art\Art Gaskins Mar 2016\Art Gaskin Jun 2018\P1100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" y="3497460"/>
            <a:ext cx="4277519" cy="320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User\user\Pictures\VMB\Art\Art Gaskins Mar 2016\Art Gaskin Jun 2018\P1100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711786" cy="494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User\user\Pictures\VMB\Art\Art Gaskins Mar 2016\Art Gaskin Jun 2018\P1100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" y="123825"/>
            <a:ext cx="2438571" cy="32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User\user\Pictures\VMB\Art\Art Gaskins Mar 2016\Art Gaskin Jun 2018\P110072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2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User\user\Pictures\VMB\Art\Art Gaskins Mar 2016\Art Gaskin Jun 2018\P1100723 go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01484"/>
            <a:ext cx="4012387" cy="27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User\user\Pictures\VMB\Art\Celebration of Life\TEACHING MOMENTS\ART SHOWS HOW TO FOLD A FL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22712"/>
            <a:ext cx="4571999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4478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stellar" panose="020A0402060406010301" pitchFamily="18" charset="0"/>
              </a:rPr>
              <a:t>Flag folding lessons</a:t>
            </a:r>
            <a:endParaRPr lang="en-US" sz="24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\user\Pictures\VMB\Art\Celebration of Life\TEACHING MOMENTS\Art and the Cub Scouts ARP 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95" y="304800"/>
            <a:ext cx="3556000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User\user\Pictures\VMB\Art\Celebration of Life\TEACHING MOMENTS\CUB SCOURT LEARN ABOUT CALIFORNIA'S UNIT IN WW I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31799"/>
            <a:ext cx="4281488" cy="221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User\user\Pictures\VMB\Art\Celebration of Life\TEACHING MOMENTS\DSC03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1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0" y="3733800"/>
            <a:ext cx="3315939" cy="27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3716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stellar" panose="020A0402060406010301" pitchFamily="18" charset="0"/>
              </a:rPr>
              <a:t>And more Scouts</a:t>
            </a:r>
            <a:endParaRPr lang="en-US" sz="28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User\user\Pictures\VMB\Art\Celebration of Life\VETERANS MEMORIAL BUILDING\DSC04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04" y="139486"/>
            <a:ext cx="2642714" cy="39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User\user\Pictures\VMB\Art\Celebration of Life\VETERANS MEMORIAL BUILDING\DSC04244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81938" cy="27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User\user\Pictures\VMB\Art\Celebration of Life\VETERANS MEMORIAL BUILDING\DSC04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1637"/>
            <a:ext cx="4182020" cy="27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User\user\Pictures\VMB\Art\Celebration of Life\VETERANS MEMORIAL BUILDING\DSC04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03557"/>
            <a:ext cx="3848709" cy="25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124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AND NOT AFRAID TO TEACH A GENERAL A THING OR TWO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34200" y="369697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 TWO GENERALS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\user\Pictures\VMB\Art\Celebration of Life\VETERANS ORGANIZATIONS\vFW 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562225"/>
            <a:ext cx="12858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User\user\Pictures\VMB\Art\Celebration of Life\VETERANS ORGANIZATIONS\DSC03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86" y="2895600"/>
            <a:ext cx="2756208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User\user\Pictures\VMB\Art\Celebration of Life\VETERANS ORGANIZATIONS\DSC039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" y="76200"/>
            <a:ext cx="3787062" cy="29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User\user\Pictures\VMB\Art\Celebration of Life\VETERANS ORGANIZATIONS\IMG_11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8" y="3907814"/>
            <a:ext cx="3747208" cy="281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1794" y="6233320"/>
            <a:ext cx="276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skerville Old Face" panose="02020602080505020303" pitchFamily="18" charset="0"/>
              </a:rPr>
              <a:t>VFW POST 75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  <p:pic>
        <p:nvPicPr>
          <p:cNvPr id="10" name="Picture 3" descr="E:\User\user\Pictures\VMB\Art\Celebration of Life\VETERANS ORGANIZATIONS\DSC036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"/>
            <a:ext cx="3288078" cy="20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User\user\Pictures\VMB\Art\Celebration of Life\VETERANS ORGANIZATIONS\Pop VFW 20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4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16" y="76200"/>
            <a:ext cx="2590800" cy="46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90" y="5094409"/>
            <a:ext cx="109061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4678279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Proud Member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45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E:\User\user\Pictures\VMB\Art\Celebration of Life\VETERANS ORGANIZATIONS\P1100837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99" y="228600"/>
            <a:ext cx="3246120" cy="2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32" y="1471613"/>
            <a:ext cx="147002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01" y="3857908"/>
            <a:ext cx="3552825" cy="266461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Rectangle 1"/>
          <p:cNvSpPr/>
          <p:nvPr/>
        </p:nvSpPr>
        <p:spPr>
          <a:xfrm>
            <a:off x="2971799" y="3733800"/>
            <a:ext cx="3412775" cy="29498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:\User\user\Pictures\VMB\Art\Celebration of Life\VETERANS ORGANIZATIONS\DSC038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92865"/>
            <a:ext cx="2327160" cy="34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User\user\Pictures\VMB\Art\Art Gaskins Mar 2016\Art Gaskin Jun 2018\P11008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414848" cy="25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User\user\Pictures\VMB\Art\Art Gaskins Mar 2016\Art Gaskin Jun 2018\P1140408good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47313"/>
            <a:ext cx="2447925" cy="35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43449" y="152400"/>
            <a:ext cx="2042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Honorary Life Member of the Viet Nam Veterans of Diablo Valley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400</Words>
  <Application>Microsoft Office PowerPoint</Application>
  <PresentationFormat>On-screen Show (4:3)</PresentationFormat>
  <Paragraphs>61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Celebration of a Life Well-Lived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83</cp:revision>
  <dcterms:created xsi:type="dcterms:W3CDTF">2018-07-25T02:02:02Z</dcterms:created>
  <dcterms:modified xsi:type="dcterms:W3CDTF">2018-08-25T00:14:01Z</dcterms:modified>
</cp:coreProperties>
</file>