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76" r:id="rId4"/>
    <p:sldId id="264" r:id="rId5"/>
    <p:sldId id="272" r:id="rId6"/>
    <p:sldId id="265" r:id="rId7"/>
    <p:sldId id="257" r:id="rId8"/>
    <p:sldId id="273" r:id="rId9"/>
    <p:sldId id="259" r:id="rId10"/>
    <p:sldId id="282" r:id="rId11"/>
    <p:sldId id="281" r:id="rId12"/>
    <p:sldId id="260" r:id="rId13"/>
    <p:sldId id="269" r:id="rId14"/>
    <p:sldId id="287" r:id="rId15"/>
    <p:sldId id="263" r:id="rId16"/>
    <p:sldId id="285" r:id="rId17"/>
    <p:sldId id="268" r:id="rId18"/>
    <p:sldId id="277" r:id="rId19"/>
    <p:sldId id="267" r:id="rId20"/>
    <p:sldId id="278" r:id="rId21"/>
    <p:sldId id="279" r:id="rId22"/>
    <p:sldId id="266" r:id="rId23"/>
    <p:sldId id="274" r:id="rId24"/>
    <p:sldId id="270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1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9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6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3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B6891-D4AF-47D2-9613-07EC53F7126F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4AE7-F36C-4084-ADD2-0ECDF57F1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2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0"/>
            <a:ext cx="5029200" cy="33402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4572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Celebration of a Life Well-Lived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371600" y="5029200"/>
            <a:ext cx="6400800" cy="12317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 smtClean="0">
                <a:solidFill>
                  <a:prstClr val="black"/>
                </a:solidFill>
                <a:ea typeface="+mj-ea"/>
                <a:cs typeface="+mj-cs"/>
              </a:rPr>
              <a:t>Arthur Allen Gaskins</a:t>
            </a:r>
            <a:br>
              <a:rPr lang="en-US" sz="4000" dirty="0" smtClean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8/29/1918 – 6/17/2018</a:t>
            </a:r>
          </a:p>
          <a:p>
            <a:pPr marL="0" indent="0" algn="ctr">
              <a:buNone/>
            </a:pPr>
            <a:r>
              <a:rPr lang="en-US" sz="2800" dirty="0" smtClean="0">
                <a:solidFill>
                  <a:prstClr val="black"/>
                </a:solidFill>
                <a:ea typeface="+mj-ea"/>
                <a:cs typeface="+mj-cs"/>
              </a:rPr>
              <a:t>Post Military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191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140">
        <p:fade/>
      </p:transition>
    </mc:Choice>
    <mc:Fallback xmlns="">
      <p:transition spd="med" advClick="0" advTm="131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\user\Pictures\VMB\Art\Celebration of Life\FAMILY\Joint bday party 1973 g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18960"/>
            <a:ext cx="4148137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5268" y="60198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Joint </a:t>
            </a:r>
            <a:r>
              <a:rPr lang="en-US" dirty="0" smtClean="0"/>
              <a:t>birthday </a:t>
            </a:r>
            <a:r>
              <a:rPr lang="en-US" dirty="0"/>
              <a:t>party </a:t>
            </a:r>
            <a:r>
              <a:rPr lang="en-US" dirty="0" smtClean="0"/>
              <a:t>1973</a:t>
            </a:r>
          </a:p>
          <a:p>
            <a:pPr algn="ctr"/>
            <a:r>
              <a:rPr lang="en-US" dirty="0" err="1" smtClean="0"/>
              <a:t>Grandaughter</a:t>
            </a:r>
            <a:r>
              <a:rPr lang="en-US" dirty="0" smtClean="0"/>
              <a:t> Jennifer, Grandson Neil and Art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79661" y="6081356"/>
            <a:ext cx="3229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Art, Sister Frances and Brother Ward</a:t>
            </a:r>
          </a:p>
          <a:p>
            <a:pPr algn="ctr"/>
            <a:r>
              <a:rPr lang="en-US" sz="1600" dirty="0" smtClean="0"/>
              <a:t> 1976</a:t>
            </a:r>
            <a:endParaRPr lang="en-US" sz="1600" dirty="0"/>
          </a:p>
        </p:txBody>
      </p:sp>
      <p:pic>
        <p:nvPicPr>
          <p:cNvPr id="1026" name="Picture 2" descr="E:\User\user\Pictures\VMB\Art\Celebration of Life\FAMILY\Art, Sister Frances and Brother Ward 1976 good be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04" y="3318959"/>
            <a:ext cx="3473011" cy="276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User\user\Pictures\VMB\Art\Celebration of Life\AFTER MILITARY\Building patio cover on Lynne's house 19711 g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7741"/>
            <a:ext cx="2514600" cy="258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User\user\Pictures\VMB\Art\Celebration of Life\AFTER MILITARY\Building patio cover on Lynne's house 1971 goo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7742"/>
            <a:ext cx="2642534" cy="262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69886" y="838200"/>
            <a:ext cx="129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 building a patio </a:t>
            </a:r>
            <a:r>
              <a:rPr lang="en-US" dirty="0"/>
              <a:t>cover on Lynne's house </a:t>
            </a:r>
            <a:r>
              <a:rPr lang="en-US" dirty="0" smtClean="0"/>
              <a:t>1971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6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User\user\Pictures\VMB\Art\Celebration of Life\FAMILY\great pop jord sw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6121"/>
            <a:ext cx="3276600" cy="423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User\user\Pictures\VMB\Art\Celebration of Life\FAMILY\Fishing at Rancho Muriets with grandson Scott and granddaughter Lindsay about 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1"/>
            <a:ext cx="4905210" cy="34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000" y="2345694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Fishing at Rancho </a:t>
            </a:r>
            <a:r>
              <a:rPr lang="en-US" dirty="0" err="1"/>
              <a:t>Murieta</a:t>
            </a:r>
            <a:r>
              <a:rPr lang="en-US" dirty="0"/>
              <a:t> with grandson Scott and granddaughter Lindsay about 1990</a:t>
            </a:r>
          </a:p>
        </p:txBody>
      </p:sp>
    </p:spTree>
    <p:extLst>
      <p:ext uri="{BB962C8B-B14F-4D97-AF65-F5344CB8AC3E}">
        <p14:creationId xmlns:p14="http://schemas.microsoft.com/office/powerpoint/2010/main" val="27694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User\user\Pictures\VMB\Art\Celebration of Life\FAMILY\Art's beloved yellow Porche at Rancho Murieta house 1989-2007 g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367213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1006" y="27510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Art's beloved yellow </a:t>
            </a:r>
            <a:r>
              <a:rPr lang="en-US" dirty="0" err="1" smtClean="0"/>
              <a:t>Porche</a:t>
            </a:r>
            <a:r>
              <a:rPr lang="en-US" dirty="0" smtClean="0"/>
              <a:t> at </a:t>
            </a:r>
          </a:p>
          <a:p>
            <a:pPr algn="ctr"/>
            <a:r>
              <a:rPr lang="en-US" dirty="0" smtClean="0"/>
              <a:t>Rancho </a:t>
            </a:r>
            <a:r>
              <a:rPr lang="en-US" dirty="0" err="1" smtClean="0"/>
              <a:t>Murieta</a:t>
            </a:r>
            <a:r>
              <a:rPr lang="en-US" dirty="0" smtClean="0"/>
              <a:t> house </a:t>
            </a:r>
          </a:p>
          <a:p>
            <a:pPr algn="ctr"/>
            <a:r>
              <a:rPr lang="en-US" dirty="0" smtClean="0"/>
              <a:t>1989-2007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334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Between 1969 and 1987 Art and Vi traveled, mostly to Mexico.  Art retired from Peterson in 1987 and they moved to Rancho </a:t>
            </a:r>
            <a:r>
              <a:rPr lang="en-US" dirty="0" err="1" smtClean="0"/>
              <a:t>Murieta</a:t>
            </a:r>
            <a:r>
              <a:rPr lang="en-US" dirty="0" smtClean="0"/>
              <a:t> in 1989.  Art took up Golf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3962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 descr="E:\User\user\Pictures\VMB\Art\Celebration of Life\FAMILY\Jennifer and Scott 1999 go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693" y="3693751"/>
            <a:ext cx="4064025" cy="253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6343628"/>
            <a:ext cx="2438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Jennifer and Scott 1999 </a:t>
            </a:r>
          </a:p>
        </p:txBody>
      </p:sp>
      <p:pic>
        <p:nvPicPr>
          <p:cNvPr id="7171" name="Picture 3" descr="E:\User\user\Pictures\VMB\Art\Celebration of Life\FAMILY\Scott, Lindsay, Pop Christmas 19991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3" y="3667920"/>
            <a:ext cx="3937573" cy="257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4931" y="6246301"/>
            <a:ext cx="3297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Grandchildren Scott and </a:t>
            </a:r>
            <a:r>
              <a:rPr lang="en-US" dirty="0"/>
              <a:t>Lindsay, </a:t>
            </a:r>
            <a:endParaRPr lang="en-US" dirty="0" smtClean="0"/>
          </a:p>
          <a:p>
            <a:pPr algn="ctr"/>
            <a:r>
              <a:rPr lang="en-US" dirty="0" smtClean="0"/>
              <a:t>Christmas </a:t>
            </a:r>
            <a:r>
              <a:rPr lang="en-US" dirty="0"/>
              <a:t>1999</a:t>
            </a:r>
          </a:p>
        </p:txBody>
      </p:sp>
    </p:spTree>
    <p:extLst>
      <p:ext uri="{BB962C8B-B14F-4D97-AF65-F5344CB8AC3E}">
        <p14:creationId xmlns:p14="http://schemas.microsoft.com/office/powerpoint/2010/main" val="1314980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User\user\Pictures\VMB\Art\Celebration of Life\FAMILY\great pop k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320082" cy="249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:\User\user\Pictures\VMB\Art\Celebration of Life\FAMILY\Vi Jennifer Pop and Jordan 2004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3" y="3385066"/>
            <a:ext cx="3993000" cy="26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6313160"/>
            <a:ext cx="4733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Vi, Jennifer, Art </a:t>
            </a:r>
            <a:r>
              <a:rPr lang="en-US" dirty="0"/>
              <a:t>and </a:t>
            </a:r>
            <a:r>
              <a:rPr lang="en-US" dirty="0" smtClean="0"/>
              <a:t>Great-grandson Jordan 2004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269916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Grandson-in-law Kris and Art</a:t>
            </a:r>
            <a:endParaRPr lang="en-US" dirty="0"/>
          </a:p>
        </p:txBody>
      </p:sp>
      <p:pic>
        <p:nvPicPr>
          <p:cNvPr id="9" name="Picture 3" descr="E:\User\user\Pictures\VMB\Art\Celebration of Life\FAMILY\P1000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781" y="107198"/>
            <a:ext cx="4370490" cy="327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80126" y="354784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Lynne</a:t>
            </a:r>
            <a:r>
              <a:rPr lang="en-US" dirty="0"/>
              <a:t>, Art, </a:t>
            </a:r>
            <a:r>
              <a:rPr lang="en-US" dirty="0" smtClean="0"/>
              <a:t>Jordan and Jennifer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8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\user\Pictures\VMB\Art\Celebration of Life\FAMILY\pop gram gr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46" y="381000"/>
            <a:ext cx="422233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User\user\Pictures\VMB\Art\Celebration of Life\FAMILY\great pop jord gram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" y="381000"/>
            <a:ext cx="3581400" cy="30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39096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 2007 Art and Vi moved to Oakland to be closer to Family and medical facilities.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90504" y="3565902"/>
            <a:ext cx="3428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Art , Vi and Great-grandson Jordan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299" y="356590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Art, Vi and Great-grandson Grant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29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User\user\Pictures\VMB\Art\Celebration of Life\FAMILY\Art with Vi and her daughter Sharon in 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0" y="212969"/>
            <a:ext cx="4210928" cy="315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0" y="3436026"/>
            <a:ext cx="2930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 with Vi and her daughter Sharon in 2009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4495800"/>
            <a:ext cx="259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 2008 Vi moved into a board and care home due to </a:t>
            </a:r>
            <a:r>
              <a:rPr lang="en-US" dirty="0" err="1" smtClean="0"/>
              <a:t>Altzheimer’s</a:t>
            </a:r>
            <a:r>
              <a:rPr lang="en-US" dirty="0" smtClean="0"/>
              <a:t>.  She passed shortly after.</a:t>
            </a:r>
            <a:endParaRPr lang="en-US" dirty="0" smtClean="0"/>
          </a:p>
          <a:p>
            <a:r>
              <a:rPr lang="en-US" dirty="0" smtClean="0"/>
              <a:t> </a:t>
            </a:r>
          </a:p>
        </p:txBody>
      </p:sp>
      <p:pic>
        <p:nvPicPr>
          <p:cNvPr id="5124" name="Picture 4" descr="E:\User\user\Pictures\VMB\Art\Celebration of Life\FAMILY\gg g p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54" y="244231"/>
            <a:ext cx="4169245" cy="31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3251" y="3374316"/>
            <a:ext cx="3117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with Angie Call and Great-Grandson Grant  2008</a:t>
            </a:r>
            <a:endParaRPr 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51" y="4082357"/>
            <a:ext cx="3838448" cy="25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496318" y="5696129"/>
            <a:ext cx="1491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Lynne and Art Christmas lunch 2008</a:t>
            </a:r>
          </a:p>
        </p:txBody>
      </p:sp>
    </p:spTree>
    <p:extLst>
      <p:ext uri="{BB962C8B-B14F-4D97-AF65-F5344CB8AC3E}">
        <p14:creationId xmlns:p14="http://schemas.microsoft.com/office/powerpoint/2010/main" val="259694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\user\Pictures\VMB\Art\Celebration of Life\FAMILY\Birthday Celebration with grandaughter Jennifer 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36456"/>
            <a:ext cx="4089400" cy="306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27800" y="4495800"/>
            <a:ext cx="200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Birthday Celebration with </a:t>
            </a:r>
          </a:p>
          <a:p>
            <a:r>
              <a:rPr lang="en-US" dirty="0" err="1" smtClean="0"/>
              <a:t>grandaughter</a:t>
            </a:r>
            <a:r>
              <a:rPr lang="en-US" dirty="0" smtClean="0"/>
              <a:t> Jennifer  in 2009</a:t>
            </a:r>
            <a:endParaRPr lang="en-US" dirty="0"/>
          </a:p>
        </p:txBody>
      </p:sp>
      <p:pic>
        <p:nvPicPr>
          <p:cNvPr id="6" name="Picture 3" descr="E:\User\user\Pictures\VMB\Art\Celebration of Life\FAMILY\poppa 90 gra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3405981" cy="28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977637"/>
            <a:ext cx="4069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Art with 2</a:t>
            </a:r>
            <a:r>
              <a:rPr lang="en-US" baseline="30000" dirty="0" smtClean="0"/>
              <a:t>nd</a:t>
            </a:r>
            <a:r>
              <a:rPr lang="en-US" dirty="0" smtClean="0"/>
              <a:t> great </a:t>
            </a:r>
            <a:r>
              <a:rPr lang="en-US" dirty="0"/>
              <a:t>grandson Grant in </a:t>
            </a:r>
            <a:r>
              <a:rPr lang="en-US" dirty="0" smtClean="0"/>
              <a:t>2008</a:t>
            </a:r>
            <a:endParaRPr lang="en-US" dirty="0"/>
          </a:p>
        </p:txBody>
      </p:sp>
      <p:pic>
        <p:nvPicPr>
          <p:cNvPr id="8" name="Picture 4" descr="E:\User\user\Pictures\VMB\Art\Celebration of Life\FAMILY\poppa 90 jor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22" y="180942"/>
            <a:ext cx="3561711" cy="280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53000" y="2983600"/>
            <a:ext cx="4210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1st great grandson Jordan at age </a:t>
            </a:r>
            <a:r>
              <a:rPr lang="en-US" dirty="0" smtClean="0"/>
              <a:t>4 in 2008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04801" y="4114800"/>
            <a:ext cx="190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Art Moved to Danville in 2009</a:t>
            </a:r>
          </a:p>
        </p:txBody>
      </p:sp>
    </p:spTree>
    <p:extLst>
      <p:ext uri="{BB962C8B-B14F-4D97-AF65-F5344CB8AC3E}">
        <p14:creationId xmlns:p14="http://schemas.microsoft.com/office/powerpoint/2010/main" val="22842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Celebration of Life\FAMILY\P100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85285"/>
            <a:ext cx="3322549" cy="249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User\user\Pictures\VMB\Art\Celebration of Life\FAMILY\pop meets gr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"/>
            <a:ext cx="24003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599" y="906651"/>
            <a:ext cx="914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Art’s first “Selfie”</a:t>
            </a:r>
            <a:endParaRPr lang="en-US" dirty="0"/>
          </a:p>
        </p:txBody>
      </p:sp>
      <p:pic>
        <p:nvPicPr>
          <p:cNvPr id="9" name="Picture 4" descr="E:\User\user\Pictures\VMB\Art\Celebration of Life\FAMILY\pop jord 4 y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276600"/>
            <a:ext cx="4090260" cy="306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8200" y="634429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and Great-Grandson Jordan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86400" y="3886200"/>
            <a:ext cx="3429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Art is standing. </a:t>
            </a:r>
            <a:r>
              <a:rPr lang="en-US" dirty="0" smtClean="0"/>
              <a:t>His step- daughter </a:t>
            </a:r>
            <a:r>
              <a:rPr lang="en-US" dirty="0"/>
              <a:t>Sharon and her husband Jeff Perkins are </a:t>
            </a:r>
            <a:r>
              <a:rPr lang="en-US" dirty="0" smtClean="0"/>
              <a:t>on </a:t>
            </a:r>
            <a:r>
              <a:rPr lang="en-US" dirty="0"/>
              <a:t>the right. Seated is Sue </a:t>
            </a:r>
            <a:r>
              <a:rPr lang="en-US" dirty="0" err="1" smtClean="0"/>
              <a:t>Orvik</a:t>
            </a:r>
            <a:r>
              <a:rPr lang="en-US" dirty="0" smtClean="0"/>
              <a:t>  (</a:t>
            </a:r>
            <a:r>
              <a:rPr lang="en-US" dirty="0" err="1" smtClean="0"/>
              <a:t>Rusty's</a:t>
            </a:r>
            <a:r>
              <a:rPr lang="en-US" dirty="0" smtClean="0"/>
              <a:t> mother).  Everyone </a:t>
            </a:r>
            <a:r>
              <a:rPr lang="en-US" dirty="0"/>
              <a:t>is looking at Grant </a:t>
            </a:r>
            <a:r>
              <a:rPr lang="en-US" dirty="0" err="1" smtClean="0"/>
              <a:t>Orvik</a:t>
            </a:r>
            <a:r>
              <a:rPr lang="en-US" dirty="0" smtClean="0"/>
              <a:t> </a:t>
            </a:r>
            <a:r>
              <a:rPr lang="en-US" dirty="0"/>
              <a:t>as an infant in 2008.</a:t>
            </a:r>
          </a:p>
        </p:txBody>
      </p:sp>
    </p:spTree>
    <p:extLst>
      <p:ext uri="{BB962C8B-B14F-4D97-AF65-F5344CB8AC3E}">
        <p14:creationId xmlns:p14="http://schemas.microsoft.com/office/powerpoint/2010/main" val="141449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User\user\Pictures\VMB\Art\Celebration of Life\FAMILY\Family 2012 unveiling of Pop's pa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35781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1" y="1447800"/>
            <a:ext cx="144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Family 2012 unveiling of </a:t>
            </a:r>
            <a:r>
              <a:rPr lang="en-US" dirty="0" smtClean="0"/>
              <a:t>Art's </a:t>
            </a:r>
            <a:r>
              <a:rPr lang="en-US" dirty="0"/>
              <a:t>paver</a:t>
            </a:r>
          </a:p>
        </p:txBody>
      </p:sp>
      <p:pic>
        <p:nvPicPr>
          <p:cNvPr id="4" name="Picture 3" descr="E:\User\user\Pictures\VMB\Art\new photos from Lynne\with Nephew Danny Epps (USAF, Ret.) and his wife Ca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194" y="4114800"/>
            <a:ext cx="4343399" cy="252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38088" y="2958884"/>
            <a:ext cx="190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Nephew Danny Epps (USAF, Ret.) </a:t>
            </a:r>
          </a:p>
          <a:p>
            <a:pPr algn="ctr"/>
            <a:r>
              <a:rPr lang="en-US" dirty="0"/>
              <a:t>and his wife Carol</a:t>
            </a:r>
          </a:p>
        </p:txBody>
      </p:sp>
      <p:pic>
        <p:nvPicPr>
          <p:cNvPr id="3075" name="Picture 3" descr="E:\User\user\Pictures\VMB\Art\Celebration of Life\IMG_3590 g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55" y="4071286"/>
            <a:ext cx="2497275" cy="25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4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9000">
        <p:fade/>
      </p:transition>
    </mc:Choice>
    <mc:Fallback xmlns=""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new photos from Lynne\With sister Frances on her 90th birthday in New Orleans 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1220"/>
            <a:ext cx="4038600" cy="26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" y="2951812"/>
            <a:ext cx="419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With sister Frances on her 90th </a:t>
            </a:r>
            <a:r>
              <a:rPr lang="en-US" dirty="0" smtClean="0"/>
              <a:t>Birthday </a:t>
            </a:r>
          </a:p>
          <a:p>
            <a:pPr algn="ctr"/>
            <a:r>
              <a:rPr lang="en-US" dirty="0" smtClean="0"/>
              <a:t>in </a:t>
            </a:r>
            <a:r>
              <a:rPr lang="en-US" dirty="0"/>
              <a:t>New Orleans 2013</a:t>
            </a:r>
          </a:p>
        </p:txBody>
      </p:sp>
      <p:pic>
        <p:nvPicPr>
          <p:cNvPr id="10242" name="Picture 2" descr="E:\User\user\Pictures\VMB\Art\Celebration of Life\FAMILY\P10005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1220"/>
            <a:ext cx="3609652" cy="270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105400" y="3090311"/>
            <a:ext cx="3898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At the Veterans Building in 2012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98143"/>
            <a:ext cx="3557426" cy="266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19100" y="4470513"/>
            <a:ext cx="2324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Art's 95th birthday--getting help blowing out candles from great grandson Tanner.</a:t>
            </a:r>
          </a:p>
        </p:txBody>
      </p:sp>
    </p:spTree>
    <p:extLst>
      <p:ext uri="{BB962C8B-B14F-4D97-AF65-F5344CB8AC3E}">
        <p14:creationId xmlns:p14="http://schemas.microsoft.com/office/powerpoint/2010/main" val="21658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53800" y="4191000"/>
            <a:ext cx="5334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1" name="Picture 3" descr="E:\User\user\Pictures\VMB\Art\Celebration of Life\FAMILY\Interior of rumpus room Hayward 1948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24119"/>
            <a:ext cx="3518269" cy="219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5530" y="5841262"/>
            <a:ext cx="3675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Interior of rumpus room at Hayward.  Art painted </a:t>
            </a:r>
            <a:r>
              <a:rPr lang="en-US" dirty="0"/>
              <a:t>and decorated the fireplace </a:t>
            </a:r>
            <a:r>
              <a:rPr lang="en-US" dirty="0" smtClean="0"/>
              <a:t>in a western motif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55687" y="2973813"/>
            <a:ext cx="3831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3991 East Ave Ranch Hayward CA</a:t>
            </a:r>
          </a:p>
          <a:p>
            <a:pPr algn="ctr"/>
            <a:r>
              <a:rPr lang="en-US" sz="2000" dirty="0" smtClean="0"/>
              <a:t>Hayward Home Approx. 1945-1950</a:t>
            </a:r>
            <a:endParaRPr lang="en-US" sz="2000" dirty="0"/>
          </a:p>
        </p:txBody>
      </p:sp>
      <p:pic>
        <p:nvPicPr>
          <p:cNvPr id="2053" name="Picture 5" descr="E:\User\user\Pictures\VMB\Art\Celebration of Life\AFTER MILITARY\Exterior of rumpus room at 3991East Ave. Hayward  1948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29595"/>
            <a:ext cx="3684388" cy="21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02593" y="5976610"/>
            <a:ext cx="4141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Exterior of rumpus room Art built in 1948</a:t>
            </a:r>
            <a:endParaRPr lang="en-US" dirty="0"/>
          </a:p>
        </p:txBody>
      </p:sp>
      <p:pic>
        <p:nvPicPr>
          <p:cNvPr id="3074" name="Picture 2" descr="E:\User\user\Pictures\VMB\Art\Celebration of Life\AFTER MILITARY\East Ave Ranch before additions 079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2631"/>
            <a:ext cx="4973637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06 - My 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78687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99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User\user\Pictures\VMB\Art\Celebration of Life\FAMILY\P1000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533399"/>
            <a:ext cx="3660774" cy="27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User\user\Pictures\VMB\Art\Celebration of Life\FAMILY\P100038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660775" cy="27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User\user\Pictures\VMB\Art\Celebration of Life\FAMILY\P100038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43" y="3581400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6426" y="3962400"/>
            <a:ext cx="18303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Quest who Art worked with on the “History of Camp Beale” and his wife Junko and her father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0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E:\User\user\Pictures\VMB\Art\Celebration of Life\FAMILY\set1-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92608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E:\User\user\Pictures\VMB\Art\Celebration of Life\FAMILY\set1-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41" y="3657600"/>
            <a:ext cx="43891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2819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Scott’s wedding in 2013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041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657600" y="533400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Art </a:t>
            </a:r>
            <a:r>
              <a:rPr lang="en-US" dirty="0"/>
              <a:t>with great grandsons Tanner and Grant at grandson Scott's and Annabelle's wedding.</a:t>
            </a:r>
          </a:p>
        </p:txBody>
      </p:sp>
    </p:spTree>
    <p:extLst>
      <p:ext uri="{BB962C8B-B14F-4D97-AF65-F5344CB8AC3E}">
        <p14:creationId xmlns:p14="http://schemas.microsoft.com/office/powerpoint/2010/main" val="262381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\user\Pictures\VMB\Art\new photos from Lynne\with 4 oldest Great Grandsons 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8966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3733800"/>
            <a:ext cx="3862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With four oldest Great Grandsons 2015</a:t>
            </a:r>
          </a:p>
        </p:txBody>
      </p:sp>
      <p:pic>
        <p:nvPicPr>
          <p:cNvPr id="1027" name="Picture 3" descr="E:\User\user\Pictures\VMB\Art\new photos from Lynne\Reading to Great Grandson Tanner in Livermore 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6" y="152400"/>
            <a:ext cx="2162048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User\user\Pictures\VMB\Art\new photos from Lynne\5 Great Grandsons Christmas 2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06" y="2514600"/>
            <a:ext cx="2292787" cy="347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6096000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5 Great Grandsons Christmas 2017</a:t>
            </a:r>
          </a:p>
        </p:txBody>
      </p:sp>
      <p:sp>
        <p:nvSpPr>
          <p:cNvPr id="4" name="Rectangle 3"/>
          <p:cNvSpPr/>
          <p:nvPr/>
        </p:nvSpPr>
        <p:spPr>
          <a:xfrm>
            <a:off x="285410" y="4103132"/>
            <a:ext cx="1924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Reading to Great Grandson Tanner in Livermore 2016</a:t>
            </a:r>
          </a:p>
        </p:txBody>
      </p:sp>
    </p:spTree>
    <p:extLst>
      <p:ext uri="{BB962C8B-B14F-4D97-AF65-F5344CB8AC3E}">
        <p14:creationId xmlns:p14="http://schemas.microsoft.com/office/powerpoint/2010/main" val="277260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308"/>
            <a:ext cx="4931012" cy="309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3276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err="1"/>
              <a:t>Rusty's</a:t>
            </a:r>
            <a:r>
              <a:rPr lang="en-US" dirty="0"/>
              <a:t> retirement, March 2017. </a:t>
            </a:r>
            <a:endParaRPr lang="en-US" dirty="0" smtClean="0"/>
          </a:p>
          <a:p>
            <a:pPr algn="ctr"/>
            <a:r>
              <a:rPr lang="en-US" dirty="0" smtClean="0"/>
              <a:t>From </a:t>
            </a:r>
            <a:r>
              <a:rPr lang="en-US" dirty="0"/>
              <a:t>left, Jordan, Rusty, Jennifer and Grant.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612" y="3124200"/>
            <a:ext cx="3730752" cy="279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29200" y="6096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 Art </a:t>
            </a:r>
            <a:r>
              <a:rPr lang="en-US" dirty="0"/>
              <a:t>with Jen at Ft. Belvoir </a:t>
            </a:r>
            <a:r>
              <a:rPr lang="en-US" dirty="0" smtClean="0"/>
              <a:t>Virginia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76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User\user\Pictures\VMB\Art\Celebration of Life\FAMILY\Poppa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92673"/>
            <a:ext cx="3478213" cy="260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User\user\Pictures\VMB\Art\Celebration of Life\FAMILY\5 great grandsons March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3483347"/>
            <a:ext cx="3810001" cy="27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7998" y="6324600"/>
            <a:ext cx="2981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 great grandsons March2018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00" y="60198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getting computer lessons from great-grandson Grant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71" y="76200"/>
            <a:ext cx="1853184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80870" y="706457"/>
            <a:ext cx="12954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Art and great- </a:t>
            </a:r>
            <a:r>
              <a:rPr lang="en-US" dirty="0"/>
              <a:t>grandson Kellan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January 2018.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7463"/>
            <a:ext cx="1752600" cy="3115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798790"/>
            <a:ext cx="1846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Great- </a:t>
            </a:r>
            <a:r>
              <a:rPr lang="en-US" dirty="0"/>
              <a:t>granddaughter Kacey Taylor.</a:t>
            </a:r>
          </a:p>
        </p:txBody>
      </p:sp>
    </p:spTree>
    <p:extLst>
      <p:ext uri="{BB962C8B-B14F-4D97-AF65-F5344CB8AC3E}">
        <p14:creationId xmlns:p14="http://schemas.microsoft.com/office/powerpoint/2010/main" val="85997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User\user\Pictures\VMB\Art\Celebration of Life\FAMILY\With Terry Houdini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3850"/>
            <a:ext cx="3200400" cy="568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E:\User\user\Pictures\VMB\Art\new photos from Lynne\Art with Terry cat who liked to jump on his shoul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1127"/>
            <a:ext cx="3970441" cy="22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6099150"/>
            <a:ext cx="411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Art with Terry cat who liked to jump </a:t>
            </a:r>
            <a:endParaRPr lang="en-US" dirty="0" smtClean="0"/>
          </a:p>
          <a:p>
            <a:pPr algn="ctr"/>
            <a:r>
              <a:rPr lang="en-US" dirty="0" smtClean="0"/>
              <a:t>on </a:t>
            </a:r>
            <a:r>
              <a:rPr lang="en-US" dirty="0"/>
              <a:t>his shoulder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6107466"/>
            <a:ext cx="389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Nightly routine with </a:t>
            </a:r>
            <a:r>
              <a:rPr lang="en-US" dirty="0"/>
              <a:t>Terry Houdini 2017</a:t>
            </a:r>
          </a:p>
        </p:txBody>
      </p:sp>
      <p:pic>
        <p:nvPicPr>
          <p:cNvPr id="5122" name="Picture 2" descr="E:\User\user\Pictures\VMB\Art\Celebration of Life\FAMILY\pop op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53849"/>
            <a:ext cx="3894241" cy="345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User\user\Pictures\VMB\Art\Celebration of Life\AFTER MILITARY\Building the Ranch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393"/>
            <a:ext cx="2819400" cy="329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User\user\Pictures\VMB\Art\Celebration of Life\AFTER MILITARY\Front of East Ave Ranch077 g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534" y="3581400"/>
            <a:ext cx="5786270" cy="28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9847" y="1295400"/>
            <a:ext cx="1752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in the process of building the Rumpus Room Addition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38800" y="3048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Completed </a:t>
            </a:r>
          </a:p>
          <a:p>
            <a:endParaRPr lang="en-US" dirty="0"/>
          </a:p>
        </p:txBody>
      </p:sp>
      <p:pic>
        <p:nvPicPr>
          <p:cNvPr id="2051" name="Picture 3" descr="E:\User\user\Pictures\VMB\Art\Celebration of Life\AFTER MILITARY\Rear of East Ave Ranch078 goo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94091"/>
            <a:ext cx="3813175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4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52400"/>
            <a:ext cx="6843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 took over Charlie’s </a:t>
            </a:r>
            <a:r>
              <a:rPr lang="en-US" dirty="0" err="1" smtClean="0"/>
              <a:t>Steakmaker</a:t>
            </a:r>
            <a:r>
              <a:rPr lang="en-US" dirty="0" smtClean="0"/>
              <a:t> (machinery made for butcher shops) Franchise in Oakland, CA.  </a:t>
            </a:r>
          </a:p>
          <a:p>
            <a:r>
              <a:rPr lang="en-US" dirty="0" smtClean="0"/>
              <a:t>In 1949 </a:t>
            </a:r>
            <a:r>
              <a:rPr lang="en-US" dirty="0" err="1" smtClean="0"/>
              <a:t>Steakmaker</a:t>
            </a:r>
            <a:r>
              <a:rPr lang="en-US" dirty="0" smtClean="0"/>
              <a:t> was purchased by Hobart Manufacturing.   Art was offered a job as assistant General Sales Manager covering dealers from Chicago to San Francisco.  </a:t>
            </a:r>
          </a:p>
          <a:p>
            <a:r>
              <a:rPr lang="en-US" dirty="0" smtClean="0"/>
              <a:t>This lasted three years until Art, tired of the constant travel, parted ways with Hobart.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2" descr="E:\User\user\Pictures\VMB\Art\Celebration of Life\AFTER MILITARY\Tonga Room Jun 21 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96" y="2286000"/>
            <a:ext cx="5486400" cy="381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5000" y="6019800"/>
            <a:ext cx="472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 and Dorothy at the Tonga Room (far right) </a:t>
            </a:r>
          </a:p>
          <a:p>
            <a:pPr algn="ctr"/>
            <a:r>
              <a:rPr lang="en-US" dirty="0" smtClean="0"/>
              <a:t>Jun 21 1947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7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381000"/>
            <a:ext cx="594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1950 Art moved from Hayward to San Leandro. In January 1952 Art started work as a Purchasing Manager for American Blower in San Leandro.  </a:t>
            </a:r>
          </a:p>
        </p:txBody>
      </p:sp>
      <p:pic>
        <p:nvPicPr>
          <p:cNvPr id="5" name="Picture 2" descr="E:\User\user\Pictures\VMB\Art\Celebration of Life\FAMILY\San Leandro House 1951-19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58" y="1752600"/>
            <a:ext cx="5247683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430651" y="5315596"/>
            <a:ext cx="4038600" cy="5524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San Leandro House 1951-1989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105" y="15239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4" descr="E:\User\user\Pictures\VMB\Art\Celebration of Life\AFTER MILITARY\1952 American Blower Xmas party g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3" y="896813"/>
            <a:ext cx="3317852" cy="47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5105" y="5791200"/>
            <a:ext cx="3553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1952 Christmas party at </a:t>
            </a:r>
          </a:p>
          <a:p>
            <a:pPr algn="ctr"/>
            <a:r>
              <a:rPr lang="en-US" dirty="0" smtClean="0"/>
              <a:t>American Blower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59047" y="1752600"/>
            <a:ext cx="4038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January 1952 Art started work as a Purchasing Manager for American Blower in San Leandro.  By 1954 he had also took on the job of personnel manager.   </a:t>
            </a:r>
          </a:p>
          <a:p>
            <a:r>
              <a:rPr lang="en-US" dirty="0"/>
              <a:t>American Blower San Leandro Plant closed in 1964 and Art decided not to be transferred to the east or </a:t>
            </a:r>
            <a:r>
              <a:rPr lang="en-US" dirty="0" err="1" smtClean="0"/>
              <a:t>midwest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2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8000">
        <p:fade/>
      </p:transition>
    </mc:Choice>
    <mc:Fallback>
      <p:transition spd="med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E:\User\user\Pictures\VMB\Art\Celebration of Life\AFTER MILITARY\1977 SLMA Install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68" y="1787293"/>
            <a:ext cx="3790591" cy="343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54864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Art being installed President of the San Leandro Manufactures Association in1977 while working for Peterson Tractor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3048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Shortly after leaving American Blower, Art took a similar position with Peterson Tractor Company in San Leandro.  </a:t>
            </a:r>
          </a:p>
          <a:p>
            <a:r>
              <a:rPr lang="en-US" dirty="0" smtClean="0"/>
              <a:t>He remained there for 23 years.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29200" y="1498671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During his business years Art was very active in the Community and Business Committees including: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Director and president of San Leandro Manuf. Assoc.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Citizens Advisory Comm. of the East Bay Muni. Utilities District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Matthews Scholarship Comm.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Board of Trustees, Doctors Hospital of San Leandro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City of San Leandro Development Committee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San Leandro Chamber of Commerce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50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000">
        <p:fade/>
      </p:transition>
    </mc:Choice>
    <mc:Fallback>
      <p:transition spd="med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User\user\Pictures\VMB\Art\Celebration of Life\AFTER MILITARY\Art and Mom 1969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08050"/>
            <a:ext cx="3071813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998" y="3928576"/>
            <a:ext cx="3747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Art and his mother Winnie Gaskins</a:t>
            </a:r>
            <a:endParaRPr lang="en-US" dirty="0"/>
          </a:p>
        </p:txBody>
      </p:sp>
      <p:pic>
        <p:nvPicPr>
          <p:cNvPr id="4" name="Picture 3" descr="E:\User\user\Pictures\VMB\Art\Celebration of Life\FAMILY\Art and Lynne at sorority Dad's Weekend 19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60" y="1008735"/>
            <a:ext cx="30353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6600" y="4972413"/>
            <a:ext cx="2643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 1965 Dorothy passed away of cancer.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33110" y="41305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Art and Lynne at sorority </a:t>
            </a:r>
          </a:p>
          <a:p>
            <a:pPr algn="ctr"/>
            <a:r>
              <a:rPr lang="en-US" dirty="0" smtClean="0"/>
              <a:t>Dad's Weekend 1966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49901" y="4343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 met Violet </a:t>
            </a:r>
            <a:r>
              <a:rPr lang="en-US" dirty="0" err="1" smtClean="0"/>
              <a:t>Caito</a:t>
            </a:r>
            <a:r>
              <a:rPr lang="en-US" dirty="0" smtClean="0"/>
              <a:t> in late 1966 and they were married in April 1969</a:t>
            </a:r>
            <a:endParaRPr lang="en-US" dirty="0"/>
          </a:p>
        </p:txBody>
      </p:sp>
      <p:pic>
        <p:nvPicPr>
          <p:cNvPr id="1030" name="Picture 6" descr="E:\User\user\Pictures\VMB\Art\Celebration of Life\FAMILY\jp bday pop 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111" y="302967"/>
            <a:ext cx="3956802" cy="374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804</Words>
  <Application>Microsoft Office PowerPoint</Application>
  <PresentationFormat>On-screen Show (4:3)</PresentationFormat>
  <Paragraphs>94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Leandro House 1951-1989</dc:title>
  <dc:creator>user</dc:creator>
  <cp:lastModifiedBy>user</cp:lastModifiedBy>
  <cp:revision>73</cp:revision>
  <dcterms:created xsi:type="dcterms:W3CDTF">2018-07-27T00:04:59Z</dcterms:created>
  <dcterms:modified xsi:type="dcterms:W3CDTF">2018-08-25T00:07:47Z</dcterms:modified>
</cp:coreProperties>
</file>